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rtistsbooksandmultiples.blogspot.com/2015/08/sol-lewitt-autobiography.html" TargetMode="External"/><Relationship Id="rId3" Type="http://schemas.openxmlformats.org/officeDocument/2006/relationships/hyperlink" Target="https://www.mutualart.com/Artwork/Cube-Structure-Based-on-Five-Modules--3-/18B3FB2ECA8F21F4"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afbaa92fb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afbaa92fb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Video is ment to be silent, it’s the same as the spinning gif on the left.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9ca82a8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9ca82a8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a12f2952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a12f2952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afbaa92fb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afbaa92fb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afbaa92f6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afbaa92f6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afbaa92f6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afbaa92f6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b89c3b0ab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b89c3b0ab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afbaa92f6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afbaa92f6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afbaa92f6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afbaa92f6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Left: </a:t>
            </a:r>
            <a:r>
              <a:rPr lang="en" u="sng">
                <a:solidFill>
                  <a:schemeClr val="hlink"/>
                </a:solidFill>
                <a:hlinkClick r:id="rId2"/>
              </a:rPr>
              <a:t>http://artistsbooksandmultiples.blogspot.com/2015/08/sol-lewitt-autobiography.html</a:t>
            </a:r>
            <a:endParaRPr/>
          </a:p>
          <a:p>
            <a:pPr indent="0" lvl="0" marL="0" rtl="0" algn="l">
              <a:spcBef>
                <a:spcPts val="0"/>
              </a:spcBef>
              <a:spcAft>
                <a:spcPts val="0"/>
              </a:spcAft>
              <a:buNone/>
            </a:pPr>
            <a:r>
              <a:rPr lang="en"/>
              <a:t>Right: </a:t>
            </a:r>
            <a:r>
              <a:rPr lang="en" u="sng">
                <a:solidFill>
                  <a:schemeClr val="hlink"/>
                </a:solidFill>
                <a:hlinkClick r:id="rId3"/>
              </a:rPr>
              <a:t>https://www.mutualart.com/Artwork/Cube-Structure-Based-on-Five-Modules--3-/18B3FB2ECA8F21F4</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fbaa92f6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fbaa92f6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afbaa92f6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afbaa92f6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afbaa92fb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afbaa92fb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drive.google.com/file/d/1HGKzlGtj19PTELNammw3alQD_YAHZqOM/view" TargetMode="External"/><Relationship Id="rId4" Type="http://schemas.openxmlformats.org/officeDocument/2006/relationships/image" Target="../media/image27.png"/><Relationship Id="rId5" Type="http://schemas.openxmlformats.org/officeDocument/2006/relationships/image" Target="../media/image4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0.jpg"/><Relationship Id="rId4" Type="http://schemas.openxmlformats.org/officeDocument/2006/relationships/image" Target="../media/image37.jpg"/><Relationship Id="rId5" Type="http://schemas.openxmlformats.org/officeDocument/2006/relationships/image" Target="../media/image42.jpg"/><Relationship Id="rId6" Type="http://schemas.openxmlformats.org/officeDocument/2006/relationships/image" Target="../media/image4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0.jpg"/><Relationship Id="rId4" Type="http://schemas.openxmlformats.org/officeDocument/2006/relationships/image" Target="../media/image37.jpg"/><Relationship Id="rId5" Type="http://schemas.openxmlformats.org/officeDocument/2006/relationships/image" Target="../media/image42.jpg"/><Relationship Id="rId6" Type="http://schemas.openxmlformats.org/officeDocument/2006/relationships/image" Target="../media/image45.jpg"/><Relationship Id="rId7" Type="http://schemas.openxmlformats.org/officeDocument/2006/relationships/image" Target="../media/image4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0.jpg"/><Relationship Id="rId11" Type="http://schemas.openxmlformats.org/officeDocument/2006/relationships/image" Target="../media/image7.jpg"/><Relationship Id="rId10" Type="http://schemas.openxmlformats.org/officeDocument/2006/relationships/image" Target="../media/image4.jpg"/><Relationship Id="rId12" Type="http://schemas.openxmlformats.org/officeDocument/2006/relationships/image" Target="../media/image6.jpg"/><Relationship Id="rId9" Type="http://schemas.openxmlformats.org/officeDocument/2006/relationships/image" Target="../media/image15.jpg"/><Relationship Id="rId5" Type="http://schemas.openxmlformats.org/officeDocument/2006/relationships/image" Target="../media/image14.jpg"/><Relationship Id="rId6" Type="http://schemas.openxmlformats.org/officeDocument/2006/relationships/image" Target="../media/image5.jpg"/><Relationship Id="rId7" Type="http://schemas.openxmlformats.org/officeDocument/2006/relationships/image" Target="../media/image2.jpg"/><Relationship Id="rId8"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1.jpg"/><Relationship Id="rId11" Type="http://schemas.openxmlformats.org/officeDocument/2006/relationships/image" Target="../media/image19.jpg"/><Relationship Id="rId10" Type="http://schemas.openxmlformats.org/officeDocument/2006/relationships/image" Target="../media/image16.jpg"/><Relationship Id="rId12" Type="http://schemas.openxmlformats.org/officeDocument/2006/relationships/image" Target="../media/image18.jpg"/><Relationship Id="rId9" Type="http://schemas.openxmlformats.org/officeDocument/2006/relationships/image" Target="../media/image17.jpg"/><Relationship Id="rId5" Type="http://schemas.openxmlformats.org/officeDocument/2006/relationships/image" Target="../media/image9.jpg"/><Relationship Id="rId6" Type="http://schemas.openxmlformats.org/officeDocument/2006/relationships/image" Target="../media/image12.jpg"/><Relationship Id="rId7" Type="http://schemas.openxmlformats.org/officeDocument/2006/relationships/image" Target="../media/image3.jpg"/><Relationship Id="rId8"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26.jpg"/><Relationship Id="rId11" Type="http://schemas.openxmlformats.org/officeDocument/2006/relationships/image" Target="../media/image33.jpg"/><Relationship Id="rId10" Type="http://schemas.openxmlformats.org/officeDocument/2006/relationships/image" Target="../media/image35.jpg"/><Relationship Id="rId12" Type="http://schemas.openxmlformats.org/officeDocument/2006/relationships/image" Target="../media/image34.jpg"/><Relationship Id="rId9" Type="http://schemas.openxmlformats.org/officeDocument/2006/relationships/image" Target="../media/image32.jpg"/><Relationship Id="rId5" Type="http://schemas.openxmlformats.org/officeDocument/2006/relationships/image" Target="../media/image24.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jpg"/><Relationship Id="rId4" Type="http://schemas.openxmlformats.org/officeDocument/2006/relationships/image" Target="../media/image39.jpg"/><Relationship Id="rId5" Type="http://schemas.openxmlformats.org/officeDocument/2006/relationships/image" Target="../media/image38.jpg"/><Relationship Id="rId6" Type="http://schemas.openxmlformats.org/officeDocument/2006/relationships/image" Target="../media/image28.jpg"/><Relationship Id="rId7" Type="http://schemas.openxmlformats.org/officeDocument/2006/relationships/image" Target="../media/image4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0.jpg"/><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42.jpg"/><Relationship Id="rId5"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3D Grid Abstract</a:t>
            </a:r>
            <a:endParaRPr/>
          </a:p>
          <a:p>
            <a:pPr indent="0" lvl="0" marL="0" rtl="0" algn="ctr">
              <a:spcBef>
                <a:spcPts val="0"/>
              </a:spcBef>
              <a:spcAft>
                <a:spcPts val="0"/>
              </a:spcAft>
              <a:buNone/>
            </a:pPr>
            <a:r>
              <a:rPr lang="en"/>
              <a:t> Self Portrait</a:t>
            </a:r>
            <a:endParaRPr/>
          </a:p>
        </p:txBody>
      </p:sp>
      <p:sp>
        <p:nvSpPr>
          <p:cNvPr id="55" name="Google Shape;55;p13"/>
          <p:cNvSpPr txBox="1"/>
          <p:nvPr>
            <p:ph idx="1" type="subTitle"/>
          </p:nvPr>
        </p:nvSpPr>
        <p:spPr>
          <a:xfrm>
            <a:off x="311700" y="2834125"/>
            <a:ext cx="8520600" cy="11919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a:t>Evelyn Durign-Bruce</a:t>
            </a:r>
            <a:endParaRPr/>
          </a:p>
          <a:p>
            <a:pPr indent="0" lvl="0" marL="0" rtl="0" algn="ctr">
              <a:spcBef>
                <a:spcPts val="0"/>
              </a:spcBef>
              <a:spcAft>
                <a:spcPts val="0"/>
              </a:spcAft>
              <a:buNone/>
            </a:pPr>
            <a:r>
              <a:rPr lang="en"/>
              <a:t>Period 5 - Junior Architeture</a:t>
            </a:r>
            <a:endParaRPr/>
          </a:p>
          <a:p>
            <a:pPr indent="0" lvl="0" marL="0" rtl="0" algn="ctr">
              <a:spcBef>
                <a:spcPts val="0"/>
              </a:spcBef>
              <a:spcAft>
                <a:spcPts val="0"/>
              </a:spcAft>
              <a:buNone/>
            </a:pPr>
            <a:r>
              <a:rPr lang="en"/>
              <a:t>Ms. Vachicouras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2" title="Evie-Arch-Slomo.mp4">
            <a:hlinkClick r:id="rId3"/>
          </p:cNvPr>
          <p:cNvPicPr preferRelativeResize="0"/>
          <p:nvPr/>
        </p:nvPicPr>
        <p:blipFill>
          <a:blip r:embed="rId4">
            <a:alphaModFix/>
          </a:blip>
          <a:stretch>
            <a:fillRect/>
          </a:stretch>
        </p:blipFill>
        <p:spPr>
          <a:xfrm>
            <a:off x="755025" y="1365250"/>
            <a:ext cx="4821775" cy="3616325"/>
          </a:xfrm>
          <a:prstGeom prst="rect">
            <a:avLst/>
          </a:prstGeom>
          <a:noFill/>
          <a:ln>
            <a:noFill/>
          </a:ln>
          <a:effectLst>
            <a:outerShdw blurRad="57150" rotWithShape="0" algn="bl" dir="5400000" dist="19050">
              <a:srgbClr val="000000">
                <a:alpha val="50000"/>
              </a:srgbClr>
            </a:outerShdw>
          </a:effectLst>
        </p:spPr>
      </p:pic>
      <p:pic>
        <p:nvPicPr>
          <p:cNvPr id="147" name="Google Shape;147;p22"/>
          <p:cNvPicPr preferRelativeResize="0"/>
          <p:nvPr/>
        </p:nvPicPr>
        <p:blipFill>
          <a:blip r:embed="rId5">
            <a:alphaModFix/>
          </a:blip>
          <a:stretch>
            <a:fillRect/>
          </a:stretch>
        </p:blipFill>
        <p:spPr>
          <a:xfrm>
            <a:off x="5822400" y="161925"/>
            <a:ext cx="3009900" cy="4819650"/>
          </a:xfrm>
          <a:prstGeom prst="rect">
            <a:avLst/>
          </a:prstGeom>
          <a:noFill/>
          <a:ln>
            <a:noFill/>
          </a:ln>
        </p:spPr>
      </p:pic>
      <p:sp>
        <p:nvSpPr>
          <p:cNvPr id="148" name="Google Shape;14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Product (Video)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81225" y="4376700"/>
            <a:ext cx="8820000" cy="619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Evelyn Durgin-Bruce - </a:t>
            </a:r>
            <a:r>
              <a:rPr lang="en"/>
              <a:t>Final Product</a:t>
            </a:r>
            <a:endParaRPr/>
          </a:p>
        </p:txBody>
      </p:sp>
      <p:pic>
        <p:nvPicPr>
          <p:cNvPr id="154" name="Google Shape;154;p23"/>
          <p:cNvPicPr preferRelativeResize="0"/>
          <p:nvPr/>
        </p:nvPicPr>
        <p:blipFill>
          <a:blip r:embed="rId3">
            <a:alphaModFix/>
          </a:blip>
          <a:stretch>
            <a:fillRect/>
          </a:stretch>
        </p:blipFill>
        <p:spPr>
          <a:xfrm>
            <a:off x="2996850" y="114850"/>
            <a:ext cx="3150297" cy="4177826"/>
          </a:xfrm>
          <a:prstGeom prst="rect">
            <a:avLst/>
          </a:prstGeom>
          <a:noFill/>
          <a:ln>
            <a:noFill/>
          </a:ln>
        </p:spPr>
      </p:pic>
      <p:pic>
        <p:nvPicPr>
          <p:cNvPr id="155" name="Google Shape;155;p23"/>
          <p:cNvPicPr preferRelativeResize="0"/>
          <p:nvPr/>
        </p:nvPicPr>
        <p:blipFill rotWithShape="1">
          <a:blip r:embed="rId4">
            <a:alphaModFix/>
          </a:blip>
          <a:srcRect b="21583" l="12322" r="36011" t="7044"/>
          <a:stretch/>
        </p:blipFill>
        <p:spPr>
          <a:xfrm>
            <a:off x="705750" y="2659648"/>
            <a:ext cx="1573774" cy="1448053"/>
          </a:xfrm>
          <a:prstGeom prst="rect">
            <a:avLst/>
          </a:prstGeom>
          <a:noFill/>
          <a:ln cap="flat" cmpd="sng" w="28575">
            <a:solidFill>
              <a:srgbClr val="CFE2F3"/>
            </a:solidFill>
            <a:prstDash val="solid"/>
            <a:round/>
            <a:headEnd len="sm" w="sm" type="none"/>
            <a:tailEnd len="sm" w="sm" type="none"/>
          </a:ln>
        </p:spPr>
      </p:pic>
      <p:pic>
        <p:nvPicPr>
          <p:cNvPr id="156" name="Google Shape;156;p23"/>
          <p:cNvPicPr preferRelativeResize="0"/>
          <p:nvPr/>
        </p:nvPicPr>
        <p:blipFill rotWithShape="1">
          <a:blip r:embed="rId5">
            <a:alphaModFix/>
          </a:blip>
          <a:srcRect b="9930" l="26928" r="12935" t="9922"/>
          <a:stretch/>
        </p:blipFill>
        <p:spPr>
          <a:xfrm>
            <a:off x="1116875" y="842882"/>
            <a:ext cx="1573774" cy="1448053"/>
          </a:xfrm>
          <a:prstGeom prst="rect">
            <a:avLst/>
          </a:prstGeom>
          <a:noFill/>
          <a:ln cap="flat" cmpd="sng" w="28575">
            <a:solidFill>
              <a:srgbClr val="CFE2F3"/>
            </a:solidFill>
            <a:prstDash val="solid"/>
            <a:round/>
            <a:headEnd len="sm" w="sm" type="none"/>
            <a:tailEnd len="sm" w="sm" type="none"/>
          </a:ln>
        </p:spPr>
      </p:pic>
      <p:pic>
        <p:nvPicPr>
          <p:cNvPr id="157" name="Google Shape;157;p23"/>
          <p:cNvPicPr preferRelativeResize="0"/>
          <p:nvPr/>
        </p:nvPicPr>
        <p:blipFill rotWithShape="1">
          <a:blip r:embed="rId6">
            <a:alphaModFix/>
          </a:blip>
          <a:srcRect b="3830" l="32736" r="1723" t="13443"/>
          <a:stretch/>
        </p:blipFill>
        <p:spPr>
          <a:xfrm>
            <a:off x="6453358" y="1211597"/>
            <a:ext cx="1573773" cy="1448053"/>
          </a:xfrm>
          <a:prstGeom prst="rect">
            <a:avLst/>
          </a:prstGeom>
          <a:noFill/>
          <a:ln cap="flat" cmpd="sng" w="28575">
            <a:solidFill>
              <a:srgbClr val="CFE2F3"/>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type="title"/>
          </p:nvPr>
        </p:nvSpPr>
        <p:spPr>
          <a:xfrm>
            <a:off x="162000" y="4523700"/>
            <a:ext cx="8820000" cy="619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Evelyn Durgin-Bruce </a:t>
            </a:r>
            <a:endParaRPr/>
          </a:p>
        </p:txBody>
      </p:sp>
      <p:pic>
        <p:nvPicPr>
          <p:cNvPr id="163" name="Google Shape;163;p24"/>
          <p:cNvPicPr preferRelativeResize="0"/>
          <p:nvPr/>
        </p:nvPicPr>
        <p:blipFill>
          <a:blip r:embed="rId3">
            <a:alphaModFix/>
          </a:blip>
          <a:stretch>
            <a:fillRect/>
          </a:stretch>
        </p:blipFill>
        <p:spPr>
          <a:xfrm>
            <a:off x="2996850" y="349350"/>
            <a:ext cx="3150297" cy="4177826"/>
          </a:xfrm>
          <a:prstGeom prst="rect">
            <a:avLst/>
          </a:prstGeom>
          <a:noFill/>
          <a:ln>
            <a:noFill/>
          </a:ln>
        </p:spPr>
      </p:pic>
      <p:pic>
        <p:nvPicPr>
          <p:cNvPr id="164" name="Google Shape;164;p24"/>
          <p:cNvPicPr preferRelativeResize="0"/>
          <p:nvPr/>
        </p:nvPicPr>
        <p:blipFill rotWithShape="1">
          <a:blip r:embed="rId4">
            <a:alphaModFix/>
          </a:blip>
          <a:srcRect b="21583" l="12322" r="36011" t="7044"/>
          <a:stretch/>
        </p:blipFill>
        <p:spPr>
          <a:xfrm>
            <a:off x="6556300" y="543813"/>
            <a:ext cx="1952921" cy="1796910"/>
          </a:xfrm>
          <a:prstGeom prst="rect">
            <a:avLst/>
          </a:prstGeom>
          <a:noFill/>
          <a:ln cap="flat" cmpd="sng" w="28575">
            <a:solidFill>
              <a:srgbClr val="CFE2F3"/>
            </a:solidFill>
            <a:prstDash val="solid"/>
            <a:round/>
            <a:headEnd len="sm" w="sm" type="none"/>
            <a:tailEnd len="sm" w="sm" type="none"/>
          </a:ln>
        </p:spPr>
      </p:pic>
      <p:pic>
        <p:nvPicPr>
          <p:cNvPr id="165" name="Google Shape;165;p24"/>
          <p:cNvPicPr preferRelativeResize="0"/>
          <p:nvPr/>
        </p:nvPicPr>
        <p:blipFill rotWithShape="1">
          <a:blip r:embed="rId5">
            <a:alphaModFix/>
          </a:blip>
          <a:srcRect b="9930" l="26928" r="12935" t="9922"/>
          <a:stretch/>
        </p:blipFill>
        <p:spPr>
          <a:xfrm>
            <a:off x="634775" y="543812"/>
            <a:ext cx="1952921" cy="1796910"/>
          </a:xfrm>
          <a:prstGeom prst="rect">
            <a:avLst/>
          </a:prstGeom>
          <a:noFill/>
          <a:ln cap="flat" cmpd="sng" w="28575">
            <a:solidFill>
              <a:srgbClr val="CFE2F3"/>
            </a:solidFill>
            <a:prstDash val="solid"/>
            <a:round/>
            <a:headEnd len="sm" w="sm" type="none"/>
            <a:tailEnd len="sm" w="sm" type="none"/>
          </a:ln>
        </p:spPr>
      </p:pic>
      <p:pic>
        <p:nvPicPr>
          <p:cNvPr id="166" name="Google Shape;166;p24"/>
          <p:cNvPicPr preferRelativeResize="0"/>
          <p:nvPr/>
        </p:nvPicPr>
        <p:blipFill rotWithShape="1">
          <a:blip r:embed="rId6">
            <a:alphaModFix/>
          </a:blip>
          <a:srcRect b="3830" l="32736" r="1723" t="13443"/>
          <a:stretch/>
        </p:blipFill>
        <p:spPr>
          <a:xfrm>
            <a:off x="6764275" y="2608525"/>
            <a:ext cx="2045247" cy="1881876"/>
          </a:xfrm>
          <a:prstGeom prst="rect">
            <a:avLst/>
          </a:prstGeom>
          <a:noFill/>
          <a:ln cap="flat" cmpd="sng" w="28575">
            <a:solidFill>
              <a:srgbClr val="CFE2F3"/>
            </a:solidFill>
            <a:prstDash val="solid"/>
            <a:round/>
            <a:headEnd len="sm" w="sm" type="none"/>
            <a:tailEnd len="sm" w="sm" type="none"/>
          </a:ln>
        </p:spPr>
      </p:pic>
      <p:pic>
        <p:nvPicPr>
          <p:cNvPr descr="Durgin-Bruce_Evelyn_GoodmanGallery_PPT_pd 4_Vachicouras.jpg" id="167" name="Google Shape;167;p24"/>
          <p:cNvPicPr preferRelativeResize="0"/>
          <p:nvPr/>
        </p:nvPicPr>
        <p:blipFill rotWithShape="1">
          <a:blip r:embed="rId7">
            <a:alphaModFix/>
          </a:blip>
          <a:srcRect b="13724" l="47508" r="40793" t="65451"/>
          <a:stretch/>
        </p:blipFill>
        <p:spPr>
          <a:xfrm>
            <a:off x="426800" y="2571750"/>
            <a:ext cx="1952921" cy="1955425"/>
          </a:xfrm>
          <a:prstGeom prst="rect">
            <a:avLst/>
          </a:prstGeom>
          <a:noFill/>
          <a:ln cap="flat" cmpd="sng" w="28575">
            <a:solidFill>
              <a:srgbClr val="CFE2F3"/>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Evelyn Durgin-Bruce                                   Artist Statement</a:t>
            </a:r>
            <a:endParaRPr/>
          </a:p>
        </p:txBody>
      </p:sp>
      <p:sp>
        <p:nvSpPr>
          <p:cNvPr id="173" name="Google Shape;173;p25"/>
          <p:cNvSpPr txBox="1"/>
          <p:nvPr>
            <p:ph idx="1" type="body"/>
          </p:nvPr>
        </p:nvSpPr>
        <p:spPr>
          <a:xfrm>
            <a:off x="311700" y="1094250"/>
            <a:ext cx="8520600" cy="3823500"/>
          </a:xfrm>
          <a:prstGeom prst="rect">
            <a:avLst/>
          </a:prstGeom>
        </p:spPr>
        <p:txBody>
          <a:bodyPr anchorCtr="0" anchor="t" bIns="91425" lIns="91425" spcFirstLastPara="1" rIns="91425" wrap="square" tIns="91425">
            <a:normAutofit fontScale="77500" lnSpcReduction="20000"/>
          </a:bodyPr>
          <a:lstStyle/>
          <a:p>
            <a:pPr indent="457200" lvl="0" marL="0" rtl="0" algn="l">
              <a:lnSpc>
                <a:spcPct val="200000"/>
              </a:lnSpc>
              <a:spcBef>
                <a:spcPts val="0"/>
              </a:spcBef>
              <a:spcAft>
                <a:spcPts val="0"/>
              </a:spcAft>
              <a:buClr>
                <a:schemeClr val="dk1"/>
              </a:buClr>
              <a:buFont typeface="Arial"/>
              <a:buNone/>
            </a:pPr>
            <a:r>
              <a:rPr lang="en" sz="1200">
                <a:solidFill>
                  <a:schemeClr val="dk1"/>
                </a:solidFill>
              </a:rPr>
              <a:t>For my project, I created a hanging mobile as a dimensional self-portrait inspired by Sol Lewitt’s work. Inspired by his grid arrangements, I created a hanging grid with dangling string and small clay replicas of objects that are meaningful to me, or things that represent my personality and interests. The objects are: a book, a sea turtle, my grandmother’s pointe shoes, my dog, a geode, a metal straw, a plant, and a candle from my summer camp. </a:t>
            </a:r>
            <a:endParaRPr sz="1200">
              <a:solidFill>
                <a:schemeClr val="dk1"/>
              </a:solidFill>
            </a:endParaRPr>
          </a:p>
          <a:p>
            <a:pPr indent="457200" lvl="0" marL="0" rtl="0" algn="l">
              <a:lnSpc>
                <a:spcPct val="200000"/>
              </a:lnSpc>
              <a:spcBef>
                <a:spcPts val="0"/>
              </a:spcBef>
              <a:spcAft>
                <a:spcPts val="0"/>
              </a:spcAft>
              <a:buClr>
                <a:schemeClr val="dk1"/>
              </a:buClr>
              <a:buFont typeface="Arial"/>
              <a:buNone/>
            </a:pPr>
            <a:r>
              <a:rPr lang="en" sz="1200">
                <a:solidFill>
                  <a:schemeClr val="dk1"/>
                </a:solidFill>
              </a:rPr>
              <a:t>Each of the objects has a story or meaning to it. For example, a sea turtle is my favorite animal; and my plant because I love nature. I included the pointe shoes, because I’m an avid ballet dancer, and it is something that is important to me. My great grandmother was a professional ballerina, and so was my grandmother. The pointe shoes are meant to represent my grandmother’s first pair of pointe shoes, which she handed down to me. </a:t>
            </a:r>
            <a:endParaRPr sz="1200">
              <a:solidFill>
                <a:schemeClr val="dk1"/>
              </a:solidFill>
            </a:endParaRPr>
          </a:p>
          <a:p>
            <a:pPr indent="457200" lvl="0" marL="0" rtl="0" algn="l">
              <a:lnSpc>
                <a:spcPct val="200000"/>
              </a:lnSpc>
              <a:spcBef>
                <a:spcPts val="0"/>
              </a:spcBef>
              <a:spcAft>
                <a:spcPts val="0"/>
              </a:spcAft>
              <a:buClr>
                <a:schemeClr val="dk1"/>
              </a:buClr>
              <a:buFont typeface="Arial"/>
              <a:buNone/>
            </a:pPr>
            <a:r>
              <a:rPr lang="en" sz="1200">
                <a:solidFill>
                  <a:schemeClr val="dk1"/>
                </a:solidFill>
              </a:rPr>
              <a:t>The story behind the candle is one of my favorites. I love lighting candles, and this one is from my summer camp and brings back lots of good memories. At the end of camp, we make candles and all go stand on the beach with them and light them. Each person goes around chipping off pieces of their candle, and putting it in each other’s candles. It’s a symbol of friendship, and sharing memories. </a:t>
            </a:r>
            <a:endParaRPr sz="1200">
              <a:solidFill>
                <a:schemeClr val="dk1"/>
              </a:solidFill>
            </a:endParaRPr>
          </a:p>
          <a:p>
            <a:pPr indent="457200" lvl="0" marL="0" rtl="0" algn="l">
              <a:lnSpc>
                <a:spcPct val="200000"/>
              </a:lnSpc>
              <a:spcBef>
                <a:spcPts val="0"/>
              </a:spcBef>
              <a:spcAft>
                <a:spcPts val="0"/>
              </a:spcAft>
              <a:buClr>
                <a:schemeClr val="dk1"/>
              </a:buClr>
              <a:buFont typeface="Arial"/>
              <a:buNone/>
            </a:pPr>
            <a:r>
              <a:rPr lang="en" sz="1200">
                <a:solidFill>
                  <a:schemeClr val="dk1"/>
                </a:solidFill>
              </a:rPr>
              <a:t>Environmental sustainability is also important to me, and is a theme that I put into this project. I included a metal straw in the objects because I carry around and use a metal straw daily to reduce the amount of plastic that I use. The white grid is also made of paper straws, as a way to recycle and repurpose them. In addition to the turtle, I think that the overall shape looks like a jellyfish.</a:t>
            </a:r>
            <a:endParaRPr sz="1200">
              <a:solidFill>
                <a:schemeClr val="dk1"/>
              </a:solidFill>
            </a:endParaRPr>
          </a:p>
          <a:p>
            <a:pPr indent="457200" lvl="0" marL="0" rtl="0" algn="l">
              <a:lnSpc>
                <a:spcPct val="200000"/>
              </a:lnSpc>
              <a:spcBef>
                <a:spcPts val="0"/>
              </a:spcBef>
              <a:spcAft>
                <a:spcPts val="0"/>
              </a:spcAft>
              <a:buClr>
                <a:schemeClr val="dk1"/>
              </a:buClr>
              <a:buFont typeface="Arial"/>
              <a:buNone/>
            </a:pPr>
            <a:r>
              <a:rPr lang="en" sz="1200">
                <a:solidFill>
                  <a:schemeClr val="dk1"/>
                </a:solidFill>
              </a:rPr>
              <a:t>The top of this project is inspired by tensile architecture, and looks a bit like a tent. The fabric is in my two favorite colors, a bright blue and purple. I’m very proud of how this project came out, and how the final product looks like a chandelier.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217350" y="2698875"/>
            <a:ext cx="1655278" cy="2207048"/>
          </a:xfrm>
          <a:prstGeom prst="rect">
            <a:avLst/>
          </a:prstGeom>
          <a:noFill/>
          <a:ln>
            <a:noFill/>
          </a:ln>
        </p:spPr>
      </p:pic>
      <p:pic>
        <p:nvPicPr>
          <p:cNvPr id="61" name="Google Shape;61;p14"/>
          <p:cNvPicPr preferRelativeResize="0"/>
          <p:nvPr/>
        </p:nvPicPr>
        <p:blipFill>
          <a:blip r:embed="rId4">
            <a:alphaModFix/>
          </a:blip>
          <a:stretch>
            <a:fillRect/>
          </a:stretch>
        </p:blipFill>
        <p:spPr>
          <a:xfrm>
            <a:off x="3737410" y="382161"/>
            <a:ext cx="1655278" cy="2207048"/>
          </a:xfrm>
          <a:prstGeom prst="rect">
            <a:avLst/>
          </a:prstGeom>
          <a:noFill/>
          <a:ln>
            <a:noFill/>
          </a:ln>
        </p:spPr>
      </p:pic>
      <p:pic>
        <p:nvPicPr>
          <p:cNvPr id="62" name="Google Shape;62;p14"/>
          <p:cNvPicPr preferRelativeResize="0"/>
          <p:nvPr/>
        </p:nvPicPr>
        <p:blipFill>
          <a:blip r:embed="rId5">
            <a:alphaModFix/>
          </a:blip>
          <a:stretch>
            <a:fillRect/>
          </a:stretch>
        </p:blipFill>
        <p:spPr>
          <a:xfrm>
            <a:off x="1977380" y="2698875"/>
            <a:ext cx="1655278" cy="2207048"/>
          </a:xfrm>
          <a:prstGeom prst="rect">
            <a:avLst/>
          </a:prstGeom>
          <a:noFill/>
          <a:ln>
            <a:noFill/>
          </a:ln>
        </p:spPr>
      </p:pic>
      <p:pic>
        <p:nvPicPr>
          <p:cNvPr id="63" name="Google Shape;63;p14"/>
          <p:cNvPicPr preferRelativeResize="0"/>
          <p:nvPr/>
        </p:nvPicPr>
        <p:blipFill>
          <a:blip r:embed="rId6">
            <a:alphaModFix/>
          </a:blip>
          <a:stretch>
            <a:fillRect/>
          </a:stretch>
        </p:blipFill>
        <p:spPr>
          <a:xfrm>
            <a:off x="3737410" y="2698875"/>
            <a:ext cx="1655278" cy="2207048"/>
          </a:xfrm>
          <a:prstGeom prst="rect">
            <a:avLst/>
          </a:prstGeom>
          <a:noFill/>
          <a:ln>
            <a:noFill/>
          </a:ln>
        </p:spPr>
      </p:pic>
      <p:pic>
        <p:nvPicPr>
          <p:cNvPr id="64" name="Google Shape;64;p14"/>
          <p:cNvPicPr preferRelativeResize="0"/>
          <p:nvPr/>
        </p:nvPicPr>
        <p:blipFill>
          <a:blip r:embed="rId7">
            <a:alphaModFix/>
          </a:blip>
          <a:stretch>
            <a:fillRect/>
          </a:stretch>
        </p:blipFill>
        <p:spPr>
          <a:xfrm>
            <a:off x="5497441" y="2698875"/>
            <a:ext cx="1655278" cy="2207048"/>
          </a:xfrm>
          <a:prstGeom prst="rect">
            <a:avLst/>
          </a:prstGeom>
          <a:noFill/>
          <a:ln>
            <a:noFill/>
          </a:ln>
        </p:spPr>
      </p:pic>
      <p:pic>
        <p:nvPicPr>
          <p:cNvPr id="65" name="Google Shape;65;p14"/>
          <p:cNvPicPr preferRelativeResize="0"/>
          <p:nvPr/>
        </p:nvPicPr>
        <p:blipFill>
          <a:blip r:embed="rId8">
            <a:alphaModFix/>
          </a:blip>
          <a:stretch>
            <a:fillRect/>
          </a:stretch>
        </p:blipFill>
        <p:spPr>
          <a:xfrm>
            <a:off x="7257471" y="2698875"/>
            <a:ext cx="1655278" cy="2207048"/>
          </a:xfrm>
          <a:prstGeom prst="rect">
            <a:avLst/>
          </a:prstGeom>
          <a:noFill/>
          <a:ln>
            <a:noFill/>
          </a:ln>
        </p:spPr>
      </p:pic>
      <p:pic>
        <p:nvPicPr>
          <p:cNvPr id="66" name="Google Shape;66;p14"/>
          <p:cNvPicPr preferRelativeResize="0"/>
          <p:nvPr/>
        </p:nvPicPr>
        <p:blipFill>
          <a:blip r:embed="rId9">
            <a:alphaModFix/>
          </a:blip>
          <a:stretch>
            <a:fillRect/>
          </a:stretch>
        </p:blipFill>
        <p:spPr>
          <a:xfrm>
            <a:off x="7257471" y="382161"/>
            <a:ext cx="1655278" cy="2207048"/>
          </a:xfrm>
          <a:prstGeom prst="rect">
            <a:avLst/>
          </a:prstGeom>
          <a:noFill/>
          <a:ln>
            <a:noFill/>
          </a:ln>
        </p:spPr>
      </p:pic>
      <p:pic>
        <p:nvPicPr>
          <p:cNvPr id="67" name="Google Shape;67;p14"/>
          <p:cNvPicPr preferRelativeResize="0"/>
          <p:nvPr/>
        </p:nvPicPr>
        <p:blipFill>
          <a:blip r:embed="rId10">
            <a:alphaModFix/>
          </a:blip>
          <a:stretch>
            <a:fillRect/>
          </a:stretch>
        </p:blipFill>
        <p:spPr>
          <a:xfrm>
            <a:off x="5497441" y="382149"/>
            <a:ext cx="1655278" cy="2207048"/>
          </a:xfrm>
          <a:prstGeom prst="rect">
            <a:avLst/>
          </a:prstGeom>
          <a:noFill/>
          <a:ln>
            <a:noFill/>
          </a:ln>
        </p:spPr>
      </p:pic>
      <p:pic>
        <p:nvPicPr>
          <p:cNvPr id="68" name="Google Shape;68;p14"/>
          <p:cNvPicPr preferRelativeResize="0"/>
          <p:nvPr/>
        </p:nvPicPr>
        <p:blipFill rotWithShape="1">
          <a:blip r:embed="rId11">
            <a:alphaModFix/>
          </a:blip>
          <a:srcRect b="0" l="0" r="0" t="39057"/>
          <a:stretch/>
        </p:blipFill>
        <p:spPr>
          <a:xfrm>
            <a:off x="1963571" y="1178142"/>
            <a:ext cx="1666990" cy="1354527"/>
          </a:xfrm>
          <a:prstGeom prst="rect">
            <a:avLst/>
          </a:prstGeom>
          <a:noFill/>
          <a:ln>
            <a:noFill/>
          </a:ln>
        </p:spPr>
      </p:pic>
      <p:pic>
        <p:nvPicPr>
          <p:cNvPr id="69" name="Google Shape;69;p14"/>
          <p:cNvPicPr preferRelativeResize="0"/>
          <p:nvPr/>
        </p:nvPicPr>
        <p:blipFill rotWithShape="1">
          <a:blip r:embed="rId12">
            <a:alphaModFix/>
          </a:blip>
          <a:srcRect b="0" l="0" r="0" t="39054"/>
          <a:stretch/>
        </p:blipFill>
        <p:spPr>
          <a:xfrm>
            <a:off x="179350" y="1184625"/>
            <a:ext cx="1666972" cy="1354520"/>
          </a:xfrm>
          <a:prstGeom prst="rect">
            <a:avLst/>
          </a:prstGeom>
          <a:noFill/>
          <a:ln>
            <a:noFill/>
          </a:ln>
        </p:spPr>
      </p:pic>
      <p:sp>
        <p:nvSpPr>
          <p:cNvPr id="70" name="Google Shape;70;p14"/>
          <p:cNvSpPr txBox="1"/>
          <p:nvPr>
            <p:ph type="title"/>
          </p:nvPr>
        </p:nvSpPr>
        <p:spPr>
          <a:xfrm>
            <a:off x="194275" y="135725"/>
            <a:ext cx="285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Item Images (1/3)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194275" y="135725"/>
            <a:ext cx="285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Item Images (2/3)</a:t>
            </a:r>
            <a:endParaRPr/>
          </a:p>
        </p:txBody>
      </p:sp>
      <p:pic>
        <p:nvPicPr>
          <p:cNvPr id="76" name="Google Shape;76;p15"/>
          <p:cNvPicPr preferRelativeResize="0"/>
          <p:nvPr/>
        </p:nvPicPr>
        <p:blipFill>
          <a:blip r:embed="rId3">
            <a:alphaModFix/>
          </a:blip>
          <a:stretch>
            <a:fillRect/>
          </a:stretch>
        </p:blipFill>
        <p:spPr>
          <a:xfrm>
            <a:off x="3671600" y="386233"/>
            <a:ext cx="1666975" cy="2222643"/>
          </a:xfrm>
          <a:prstGeom prst="rect">
            <a:avLst/>
          </a:prstGeom>
          <a:noFill/>
          <a:ln>
            <a:noFill/>
          </a:ln>
        </p:spPr>
      </p:pic>
      <p:pic>
        <p:nvPicPr>
          <p:cNvPr id="77" name="Google Shape;77;p15"/>
          <p:cNvPicPr preferRelativeResize="0"/>
          <p:nvPr/>
        </p:nvPicPr>
        <p:blipFill>
          <a:blip r:embed="rId4">
            <a:alphaModFix/>
          </a:blip>
          <a:stretch>
            <a:fillRect/>
          </a:stretch>
        </p:blipFill>
        <p:spPr>
          <a:xfrm>
            <a:off x="5433072" y="379725"/>
            <a:ext cx="1676725" cy="2235643"/>
          </a:xfrm>
          <a:prstGeom prst="rect">
            <a:avLst/>
          </a:prstGeom>
          <a:noFill/>
          <a:ln>
            <a:noFill/>
          </a:ln>
        </p:spPr>
      </p:pic>
      <p:pic>
        <p:nvPicPr>
          <p:cNvPr id="78" name="Google Shape;78;p15"/>
          <p:cNvPicPr preferRelativeResize="0"/>
          <p:nvPr/>
        </p:nvPicPr>
        <p:blipFill>
          <a:blip r:embed="rId5">
            <a:alphaModFix/>
          </a:blip>
          <a:stretch>
            <a:fillRect/>
          </a:stretch>
        </p:blipFill>
        <p:spPr>
          <a:xfrm>
            <a:off x="3671604" y="2755452"/>
            <a:ext cx="1676732" cy="2235653"/>
          </a:xfrm>
          <a:prstGeom prst="rect">
            <a:avLst/>
          </a:prstGeom>
          <a:noFill/>
          <a:ln>
            <a:noFill/>
          </a:ln>
        </p:spPr>
      </p:pic>
      <p:pic>
        <p:nvPicPr>
          <p:cNvPr id="79" name="Google Shape;79;p15"/>
          <p:cNvPicPr preferRelativeResize="0"/>
          <p:nvPr/>
        </p:nvPicPr>
        <p:blipFill>
          <a:blip r:embed="rId6">
            <a:alphaModFix/>
          </a:blip>
          <a:stretch>
            <a:fillRect/>
          </a:stretch>
        </p:blipFill>
        <p:spPr>
          <a:xfrm>
            <a:off x="7259547" y="2755462"/>
            <a:ext cx="1676725" cy="2235643"/>
          </a:xfrm>
          <a:prstGeom prst="rect">
            <a:avLst/>
          </a:prstGeom>
          <a:noFill/>
          <a:ln>
            <a:noFill/>
          </a:ln>
        </p:spPr>
      </p:pic>
      <p:pic>
        <p:nvPicPr>
          <p:cNvPr id="80" name="Google Shape;80;p15"/>
          <p:cNvPicPr preferRelativeResize="0"/>
          <p:nvPr/>
        </p:nvPicPr>
        <p:blipFill>
          <a:blip r:embed="rId7">
            <a:alphaModFix/>
          </a:blip>
          <a:stretch>
            <a:fillRect/>
          </a:stretch>
        </p:blipFill>
        <p:spPr>
          <a:xfrm>
            <a:off x="7259540" y="379725"/>
            <a:ext cx="1676725" cy="2235643"/>
          </a:xfrm>
          <a:prstGeom prst="rect">
            <a:avLst/>
          </a:prstGeom>
          <a:noFill/>
          <a:ln>
            <a:noFill/>
          </a:ln>
        </p:spPr>
      </p:pic>
      <p:pic>
        <p:nvPicPr>
          <p:cNvPr id="81" name="Google Shape;81;p15"/>
          <p:cNvPicPr preferRelativeResize="0"/>
          <p:nvPr/>
        </p:nvPicPr>
        <p:blipFill>
          <a:blip r:embed="rId8">
            <a:alphaModFix/>
          </a:blip>
          <a:stretch>
            <a:fillRect/>
          </a:stretch>
        </p:blipFill>
        <p:spPr>
          <a:xfrm>
            <a:off x="1887365" y="2768445"/>
            <a:ext cx="1666995" cy="2222660"/>
          </a:xfrm>
          <a:prstGeom prst="rect">
            <a:avLst/>
          </a:prstGeom>
          <a:noFill/>
          <a:ln>
            <a:noFill/>
          </a:ln>
        </p:spPr>
      </p:pic>
      <p:pic>
        <p:nvPicPr>
          <p:cNvPr id="82" name="Google Shape;82;p15"/>
          <p:cNvPicPr preferRelativeResize="0"/>
          <p:nvPr/>
        </p:nvPicPr>
        <p:blipFill>
          <a:blip r:embed="rId9">
            <a:alphaModFix/>
          </a:blip>
          <a:stretch>
            <a:fillRect/>
          </a:stretch>
        </p:blipFill>
        <p:spPr>
          <a:xfrm>
            <a:off x="103150" y="2768445"/>
            <a:ext cx="1666972" cy="2222660"/>
          </a:xfrm>
          <a:prstGeom prst="rect">
            <a:avLst/>
          </a:prstGeom>
          <a:noFill/>
          <a:ln>
            <a:noFill/>
          </a:ln>
        </p:spPr>
      </p:pic>
      <p:pic>
        <p:nvPicPr>
          <p:cNvPr id="83" name="Google Shape;83;p15"/>
          <p:cNvPicPr preferRelativeResize="0"/>
          <p:nvPr/>
        </p:nvPicPr>
        <p:blipFill rotWithShape="1">
          <a:blip r:embed="rId10">
            <a:alphaModFix/>
          </a:blip>
          <a:srcRect b="11792" l="0" r="0" t="22178"/>
          <a:stretch/>
        </p:blipFill>
        <p:spPr>
          <a:xfrm>
            <a:off x="1877624" y="1124025"/>
            <a:ext cx="1676725" cy="1476105"/>
          </a:xfrm>
          <a:prstGeom prst="rect">
            <a:avLst/>
          </a:prstGeom>
          <a:noFill/>
          <a:ln>
            <a:noFill/>
          </a:ln>
        </p:spPr>
      </p:pic>
      <p:pic>
        <p:nvPicPr>
          <p:cNvPr id="84" name="Google Shape;84;p15"/>
          <p:cNvPicPr preferRelativeResize="0"/>
          <p:nvPr/>
        </p:nvPicPr>
        <p:blipFill rotWithShape="1">
          <a:blip r:embed="rId11">
            <a:alphaModFix/>
          </a:blip>
          <a:srcRect b="8394" l="12865" r="30656" t="54817"/>
          <a:stretch/>
        </p:blipFill>
        <p:spPr>
          <a:xfrm>
            <a:off x="93400" y="1124024"/>
            <a:ext cx="1666972" cy="1447730"/>
          </a:xfrm>
          <a:prstGeom prst="rect">
            <a:avLst/>
          </a:prstGeom>
          <a:noFill/>
          <a:ln>
            <a:noFill/>
          </a:ln>
        </p:spPr>
      </p:pic>
      <p:pic>
        <p:nvPicPr>
          <p:cNvPr id="85" name="Google Shape;85;p15"/>
          <p:cNvPicPr preferRelativeResize="0"/>
          <p:nvPr/>
        </p:nvPicPr>
        <p:blipFill>
          <a:blip r:embed="rId12">
            <a:alphaModFix/>
          </a:blip>
          <a:stretch>
            <a:fillRect/>
          </a:stretch>
        </p:blipFill>
        <p:spPr>
          <a:xfrm>
            <a:off x="5442825" y="2768475"/>
            <a:ext cx="1666972" cy="22226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194275" y="135725"/>
            <a:ext cx="285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Item Images (3/3)</a:t>
            </a:r>
            <a:endParaRPr/>
          </a:p>
        </p:txBody>
      </p:sp>
      <p:pic>
        <p:nvPicPr>
          <p:cNvPr id="91" name="Google Shape;91;p16"/>
          <p:cNvPicPr preferRelativeResize="0"/>
          <p:nvPr/>
        </p:nvPicPr>
        <p:blipFill>
          <a:blip r:embed="rId3">
            <a:alphaModFix/>
          </a:blip>
          <a:stretch>
            <a:fillRect/>
          </a:stretch>
        </p:blipFill>
        <p:spPr>
          <a:xfrm>
            <a:off x="3713718" y="349125"/>
            <a:ext cx="1666972" cy="2222630"/>
          </a:xfrm>
          <a:prstGeom prst="rect">
            <a:avLst/>
          </a:prstGeom>
          <a:noFill/>
          <a:ln>
            <a:noFill/>
          </a:ln>
        </p:spPr>
      </p:pic>
      <p:pic>
        <p:nvPicPr>
          <p:cNvPr id="92" name="Google Shape;92;p16"/>
          <p:cNvPicPr preferRelativeResize="0"/>
          <p:nvPr/>
        </p:nvPicPr>
        <p:blipFill>
          <a:blip r:embed="rId4">
            <a:alphaModFix/>
          </a:blip>
          <a:stretch>
            <a:fillRect/>
          </a:stretch>
        </p:blipFill>
        <p:spPr>
          <a:xfrm>
            <a:off x="5517895" y="349125"/>
            <a:ext cx="1666972" cy="2222630"/>
          </a:xfrm>
          <a:prstGeom prst="rect">
            <a:avLst/>
          </a:prstGeom>
          <a:noFill/>
          <a:ln>
            <a:noFill/>
          </a:ln>
        </p:spPr>
      </p:pic>
      <p:pic>
        <p:nvPicPr>
          <p:cNvPr id="93" name="Google Shape;93;p16"/>
          <p:cNvPicPr preferRelativeResize="0"/>
          <p:nvPr/>
        </p:nvPicPr>
        <p:blipFill>
          <a:blip r:embed="rId5">
            <a:alphaModFix/>
          </a:blip>
          <a:stretch>
            <a:fillRect/>
          </a:stretch>
        </p:blipFill>
        <p:spPr>
          <a:xfrm>
            <a:off x="7322075" y="349125"/>
            <a:ext cx="1666972" cy="2222630"/>
          </a:xfrm>
          <a:prstGeom prst="rect">
            <a:avLst/>
          </a:prstGeom>
          <a:noFill/>
          <a:ln>
            <a:noFill/>
          </a:ln>
        </p:spPr>
      </p:pic>
      <p:pic>
        <p:nvPicPr>
          <p:cNvPr id="94" name="Google Shape;94;p16"/>
          <p:cNvPicPr preferRelativeResize="0"/>
          <p:nvPr/>
        </p:nvPicPr>
        <p:blipFill>
          <a:blip r:embed="rId6">
            <a:alphaModFix/>
          </a:blip>
          <a:stretch>
            <a:fillRect/>
          </a:stretch>
        </p:blipFill>
        <p:spPr>
          <a:xfrm>
            <a:off x="3713725" y="2703700"/>
            <a:ext cx="1666972" cy="2222610"/>
          </a:xfrm>
          <a:prstGeom prst="rect">
            <a:avLst/>
          </a:prstGeom>
          <a:noFill/>
          <a:ln>
            <a:noFill/>
          </a:ln>
        </p:spPr>
      </p:pic>
      <p:pic>
        <p:nvPicPr>
          <p:cNvPr id="95" name="Google Shape;95;p16"/>
          <p:cNvPicPr preferRelativeResize="0"/>
          <p:nvPr/>
        </p:nvPicPr>
        <p:blipFill>
          <a:blip r:embed="rId7">
            <a:alphaModFix/>
          </a:blip>
          <a:stretch>
            <a:fillRect/>
          </a:stretch>
        </p:blipFill>
        <p:spPr>
          <a:xfrm>
            <a:off x="5517900" y="2703700"/>
            <a:ext cx="1666972" cy="2222630"/>
          </a:xfrm>
          <a:prstGeom prst="rect">
            <a:avLst/>
          </a:prstGeom>
          <a:noFill/>
          <a:ln>
            <a:noFill/>
          </a:ln>
        </p:spPr>
      </p:pic>
      <p:pic>
        <p:nvPicPr>
          <p:cNvPr id="96" name="Google Shape;96;p16"/>
          <p:cNvPicPr preferRelativeResize="0"/>
          <p:nvPr/>
        </p:nvPicPr>
        <p:blipFill>
          <a:blip r:embed="rId8">
            <a:alphaModFix/>
          </a:blip>
          <a:stretch>
            <a:fillRect/>
          </a:stretch>
        </p:blipFill>
        <p:spPr>
          <a:xfrm>
            <a:off x="7322078" y="2703700"/>
            <a:ext cx="1666972" cy="2222650"/>
          </a:xfrm>
          <a:prstGeom prst="rect">
            <a:avLst/>
          </a:prstGeom>
          <a:noFill/>
          <a:ln>
            <a:noFill/>
          </a:ln>
        </p:spPr>
      </p:pic>
      <p:pic>
        <p:nvPicPr>
          <p:cNvPr id="97" name="Google Shape;97;p16"/>
          <p:cNvPicPr preferRelativeResize="0"/>
          <p:nvPr/>
        </p:nvPicPr>
        <p:blipFill>
          <a:blip r:embed="rId9">
            <a:alphaModFix/>
          </a:blip>
          <a:stretch>
            <a:fillRect/>
          </a:stretch>
        </p:blipFill>
        <p:spPr>
          <a:xfrm>
            <a:off x="1937183" y="2703702"/>
            <a:ext cx="1715545" cy="2287404"/>
          </a:xfrm>
          <a:prstGeom prst="rect">
            <a:avLst/>
          </a:prstGeom>
          <a:noFill/>
          <a:ln>
            <a:noFill/>
          </a:ln>
        </p:spPr>
      </p:pic>
      <p:pic>
        <p:nvPicPr>
          <p:cNvPr id="98" name="Google Shape;98;p16"/>
          <p:cNvPicPr preferRelativeResize="0"/>
          <p:nvPr/>
        </p:nvPicPr>
        <p:blipFill>
          <a:blip r:embed="rId10">
            <a:alphaModFix/>
          </a:blip>
          <a:stretch>
            <a:fillRect/>
          </a:stretch>
        </p:blipFill>
        <p:spPr>
          <a:xfrm>
            <a:off x="76193" y="2703701"/>
            <a:ext cx="1715553" cy="2287404"/>
          </a:xfrm>
          <a:prstGeom prst="rect">
            <a:avLst/>
          </a:prstGeom>
          <a:noFill/>
          <a:ln>
            <a:noFill/>
          </a:ln>
        </p:spPr>
      </p:pic>
      <p:pic>
        <p:nvPicPr>
          <p:cNvPr id="99" name="Google Shape;99;p16"/>
          <p:cNvPicPr preferRelativeResize="0"/>
          <p:nvPr/>
        </p:nvPicPr>
        <p:blipFill rotWithShape="1">
          <a:blip r:embed="rId11">
            <a:alphaModFix/>
          </a:blip>
          <a:srcRect b="0" l="0" r="0" t="34258"/>
          <a:stretch/>
        </p:blipFill>
        <p:spPr>
          <a:xfrm>
            <a:off x="1937175" y="1047552"/>
            <a:ext cx="1715553" cy="1503755"/>
          </a:xfrm>
          <a:prstGeom prst="rect">
            <a:avLst/>
          </a:prstGeom>
          <a:noFill/>
          <a:ln>
            <a:noFill/>
          </a:ln>
        </p:spPr>
      </p:pic>
      <p:pic>
        <p:nvPicPr>
          <p:cNvPr id="100" name="Google Shape;100;p16"/>
          <p:cNvPicPr preferRelativeResize="0"/>
          <p:nvPr/>
        </p:nvPicPr>
        <p:blipFill rotWithShape="1">
          <a:blip r:embed="rId12">
            <a:alphaModFix/>
          </a:blip>
          <a:srcRect b="17908" l="0" r="0" t="16350"/>
          <a:stretch/>
        </p:blipFill>
        <p:spPr>
          <a:xfrm>
            <a:off x="56800" y="1068000"/>
            <a:ext cx="1715553" cy="15037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Sketch Concepts</a:t>
            </a:r>
            <a:endParaRPr/>
          </a:p>
        </p:txBody>
      </p:sp>
      <p:pic>
        <p:nvPicPr>
          <p:cNvPr id="106" name="Google Shape;106;p17"/>
          <p:cNvPicPr preferRelativeResize="0"/>
          <p:nvPr/>
        </p:nvPicPr>
        <p:blipFill>
          <a:blip r:embed="rId3">
            <a:alphaModFix/>
          </a:blip>
          <a:stretch>
            <a:fillRect/>
          </a:stretch>
        </p:blipFill>
        <p:spPr>
          <a:xfrm>
            <a:off x="4860325" y="185075"/>
            <a:ext cx="3578275" cy="4773374"/>
          </a:xfrm>
          <a:prstGeom prst="rect">
            <a:avLst/>
          </a:prstGeom>
          <a:noFill/>
          <a:ln>
            <a:noFill/>
          </a:ln>
        </p:spPr>
      </p:pic>
      <p:pic>
        <p:nvPicPr>
          <p:cNvPr id="107" name="Google Shape;107;p17"/>
          <p:cNvPicPr preferRelativeResize="0"/>
          <p:nvPr/>
        </p:nvPicPr>
        <p:blipFill rotWithShape="1">
          <a:blip r:embed="rId3">
            <a:alphaModFix/>
          </a:blip>
          <a:srcRect b="29562" l="23207" r="38791" t="46697"/>
          <a:stretch/>
        </p:blipFill>
        <p:spPr>
          <a:xfrm>
            <a:off x="936075" y="1565026"/>
            <a:ext cx="3241800" cy="2701498"/>
          </a:xfrm>
          <a:prstGeom prst="rect">
            <a:avLst/>
          </a:prstGeom>
          <a:noFill/>
          <a:ln>
            <a:noFill/>
          </a:ln>
        </p:spPr>
      </p:pic>
      <p:sp>
        <p:nvSpPr>
          <p:cNvPr id="108" name="Google Shape;108;p17"/>
          <p:cNvSpPr txBox="1"/>
          <p:nvPr/>
        </p:nvSpPr>
        <p:spPr>
          <a:xfrm>
            <a:off x="936075" y="4335525"/>
            <a:ext cx="318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Deciced to go with this one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Inspiration</a:t>
            </a:r>
            <a:endParaRPr/>
          </a:p>
        </p:txBody>
      </p:sp>
      <p:pic>
        <p:nvPicPr>
          <p:cNvPr id="114" name="Google Shape;114;p18"/>
          <p:cNvPicPr preferRelativeResize="0"/>
          <p:nvPr/>
        </p:nvPicPr>
        <p:blipFill>
          <a:blip r:embed="rId3">
            <a:alphaModFix/>
          </a:blip>
          <a:stretch>
            <a:fillRect/>
          </a:stretch>
        </p:blipFill>
        <p:spPr>
          <a:xfrm flipH="1">
            <a:off x="5054600" y="357447"/>
            <a:ext cx="3860801" cy="3860801"/>
          </a:xfrm>
          <a:prstGeom prst="rect">
            <a:avLst/>
          </a:prstGeom>
          <a:noFill/>
          <a:ln>
            <a:noFill/>
          </a:ln>
        </p:spPr>
      </p:pic>
      <p:pic>
        <p:nvPicPr>
          <p:cNvPr id="115" name="Google Shape;115;p18"/>
          <p:cNvPicPr preferRelativeResize="0"/>
          <p:nvPr/>
        </p:nvPicPr>
        <p:blipFill>
          <a:blip r:embed="rId4">
            <a:alphaModFix/>
          </a:blip>
          <a:stretch>
            <a:fillRect/>
          </a:stretch>
        </p:blipFill>
        <p:spPr>
          <a:xfrm>
            <a:off x="988998" y="1320800"/>
            <a:ext cx="2882995" cy="2897450"/>
          </a:xfrm>
          <a:prstGeom prst="rect">
            <a:avLst/>
          </a:prstGeom>
          <a:noFill/>
          <a:ln>
            <a:noFill/>
          </a:ln>
        </p:spPr>
      </p:pic>
      <p:sp>
        <p:nvSpPr>
          <p:cNvPr id="116" name="Google Shape;116;p18"/>
          <p:cNvSpPr txBox="1"/>
          <p:nvPr/>
        </p:nvSpPr>
        <p:spPr>
          <a:xfrm>
            <a:off x="4203700" y="4051300"/>
            <a:ext cx="139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Sol Lewitt</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Progress Photos</a:t>
            </a:r>
            <a:endParaRPr/>
          </a:p>
        </p:txBody>
      </p:sp>
      <p:pic>
        <p:nvPicPr>
          <p:cNvPr id="122" name="Google Shape;122;p19"/>
          <p:cNvPicPr preferRelativeResize="0"/>
          <p:nvPr/>
        </p:nvPicPr>
        <p:blipFill>
          <a:blip r:embed="rId3">
            <a:alphaModFix/>
          </a:blip>
          <a:stretch>
            <a:fillRect/>
          </a:stretch>
        </p:blipFill>
        <p:spPr>
          <a:xfrm>
            <a:off x="177400" y="1712275"/>
            <a:ext cx="2080920" cy="2774591"/>
          </a:xfrm>
          <a:prstGeom prst="rect">
            <a:avLst/>
          </a:prstGeom>
          <a:noFill/>
          <a:ln>
            <a:noFill/>
          </a:ln>
        </p:spPr>
      </p:pic>
      <p:pic>
        <p:nvPicPr>
          <p:cNvPr id="123" name="Google Shape;123;p19"/>
          <p:cNvPicPr preferRelativeResize="0"/>
          <p:nvPr/>
        </p:nvPicPr>
        <p:blipFill>
          <a:blip r:embed="rId4">
            <a:alphaModFix/>
          </a:blip>
          <a:stretch>
            <a:fillRect/>
          </a:stretch>
        </p:blipFill>
        <p:spPr>
          <a:xfrm>
            <a:off x="2021707" y="1227379"/>
            <a:ext cx="2080920" cy="2774560"/>
          </a:xfrm>
          <a:prstGeom prst="rect">
            <a:avLst/>
          </a:prstGeom>
          <a:noFill/>
          <a:ln>
            <a:noFill/>
          </a:ln>
        </p:spPr>
      </p:pic>
      <p:pic>
        <p:nvPicPr>
          <p:cNvPr id="124" name="Google Shape;124;p19"/>
          <p:cNvPicPr preferRelativeResize="0"/>
          <p:nvPr/>
        </p:nvPicPr>
        <p:blipFill>
          <a:blip r:embed="rId5">
            <a:alphaModFix/>
          </a:blip>
          <a:stretch>
            <a:fillRect/>
          </a:stretch>
        </p:blipFill>
        <p:spPr>
          <a:xfrm>
            <a:off x="3701652" y="1712278"/>
            <a:ext cx="2080920" cy="2774591"/>
          </a:xfrm>
          <a:prstGeom prst="rect">
            <a:avLst/>
          </a:prstGeom>
          <a:noFill/>
          <a:ln>
            <a:noFill/>
          </a:ln>
        </p:spPr>
      </p:pic>
      <p:pic>
        <p:nvPicPr>
          <p:cNvPr id="125" name="Google Shape;125;p19"/>
          <p:cNvPicPr preferRelativeResize="0"/>
          <p:nvPr/>
        </p:nvPicPr>
        <p:blipFill>
          <a:blip r:embed="rId6">
            <a:alphaModFix/>
          </a:blip>
          <a:stretch>
            <a:fillRect/>
          </a:stretch>
        </p:blipFill>
        <p:spPr>
          <a:xfrm>
            <a:off x="5566375" y="207021"/>
            <a:ext cx="2080920" cy="2774591"/>
          </a:xfrm>
          <a:prstGeom prst="rect">
            <a:avLst/>
          </a:prstGeom>
          <a:noFill/>
          <a:ln>
            <a:noFill/>
          </a:ln>
        </p:spPr>
      </p:pic>
      <p:pic>
        <p:nvPicPr>
          <p:cNvPr id="126" name="Google Shape;126;p19"/>
          <p:cNvPicPr preferRelativeResize="0"/>
          <p:nvPr/>
        </p:nvPicPr>
        <p:blipFill rotWithShape="1">
          <a:blip r:embed="rId7">
            <a:alphaModFix/>
          </a:blip>
          <a:srcRect b="11512" l="0" r="0" t="0"/>
          <a:stretch/>
        </p:blipFill>
        <p:spPr>
          <a:xfrm>
            <a:off x="6690325" y="2302376"/>
            <a:ext cx="2231001" cy="26320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311700" y="445025"/>
            <a:ext cx="1435200" cy="225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Final Product</a:t>
            </a:r>
            <a:endParaRPr/>
          </a:p>
        </p:txBody>
      </p:sp>
      <p:pic>
        <p:nvPicPr>
          <p:cNvPr id="132" name="Google Shape;132;p20"/>
          <p:cNvPicPr preferRelativeResize="0"/>
          <p:nvPr/>
        </p:nvPicPr>
        <p:blipFill>
          <a:blip r:embed="rId3">
            <a:alphaModFix/>
          </a:blip>
          <a:stretch>
            <a:fillRect/>
          </a:stretch>
        </p:blipFill>
        <p:spPr>
          <a:xfrm>
            <a:off x="1959425" y="158525"/>
            <a:ext cx="3602880" cy="4778018"/>
          </a:xfrm>
          <a:prstGeom prst="rect">
            <a:avLst/>
          </a:prstGeom>
          <a:noFill/>
          <a:ln>
            <a:noFill/>
          </a:ln>
        </p:spPr>
      </p:pic>
      <p:pic>
        <p:nvPicPr>
          <p:cNvPr id="133" name="Google Shape;133;p20"/>
          <p:cNvPicPr preferRelativeResize="0"/>
          <p:nvPr/>
        </p:nvPicPr>
        <p:blipFill>
          <a:blip r:embed="rId4">
            <a:alphaModFix/>
          </a:blip>
          <a:stretch>
            <a:fillRect/>
          </a:stretch>
        </p:blipFill>
        <p:spPr>
          <a:xfrm>
            <a:off x="5667243" y="158525"/>
            <a:ext cx="3310130" cy="47780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Product (Closeups)</a:t>
            </a:r>
            <a:endParaRPr/>
          </a:p>
        </p:txBody>
      </p:sp>
      <p:pic>
        <p:nvPicPr>
          <p:cNvPr id="139" name="Google Shape;139;p21"/>
          <p:cNvPicPr preferRelativeResize="0"/>
          <p:nvPr/>
        </p:nvPicPr>
        <p:blipFill>
          <a:blip r:embed="rId3">
            <a:alphaModFix/>
          </a:blip>
          <a:stretch>
            <a:fillRect/>
          </a:stretch>
        </p:blipFill>
        <p:spPr>
          <a:xfrm>
            <a:off x="5377048" y="0"/>
            <a:ext cx="3766953" cy="2509082"/>
          </a:xfrm>
          <a:prstGeom prst="rect">
            <a:avLst/>
          </a:prstGeom>
          <a:noFill/>
          <a:ln>
            <a:noFill/>
          </a:ln>
        </p:spPr>
      </p:pic>
      <p:pic>
        <p:nvPicPr>
          <p:cNvPr id="140" name="Google Shape;140;p21"/>
          <p:cNvPicPr preferRelativeResize="0"/>
          <p:nvPr/>
        </p:nvPicPr>
        <p:blipFill>
          <a:blip r:embed="rId4">
            <a:alphaModFix/>
          </a:blip>
          <a:stretch>
            <a:fillRect/>
          </a:stretch>
        </p:blipFill>
        <p:spPr>
          <a:xfrm>
            <a:off x="3716899" y="2615536"/>
            <a:ext cx="3543838" cy="2360463"/>
          </a:xfrm>
          <a:prstGeom prst="rect">
            <a:avLst/>
          </a:prstGeom>
          <a:noFill/>
          <a:ln>
            <a:noFill/>
          </a:ln>
        </p:spPr>
      </p:pic>
      <p:pic>
        <p:nvPicPr>
          <p:cNvPr id="141" name="Google Shape;141;p21"/>
          <p:cNvPicPr preferRelativeResize="0"/>
          <p:nvPr/>
        </p:nvPicPr>
        <p:blipFill>
          <a:blip r:embed="rId5">
            <a:alphaModFix/>
          </a:blip>
          <a:stretch>
            <a:fillRect/>
          </a:stretch>
        </p:blipFill>
        <p:spPr>
          <a:xfrm>
            <a:off x="364575" y="1217549"/>
            <a:ext cx="3238208" cy="23604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